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61" r:id="rId2"/>
    <p:sldId id="264" r:id="rId3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992" y="-26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A2EE1DA-33FD-41DC-8EA9-00DA7B777BD3}" type="datetimeFigureOut">
              <a:rPr lang="zh-CN" altLang="en-US" smtClean="0"/>
              <a:t>2025/7/5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74B028F-4FC1-4042-8AA0-47282623F2B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259171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4B028F-4FC1-4042-8AA0-47282623F2B0}" type="slidenum">
              <a:rPr lang="zh-CN" altLang="en-US" smtClean="0"/>
              <a:t>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3167189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4B028F-4FC1-4042-8AA0-47282623F2B0}" type="slidenum">
              <a:rPr lang="zh-CN" altLang="en-US" smtClean="0"/>
              <a:t>2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432440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37EAD6-698B-41E9-A650-B35710CDAA77}" type="datetime1">
              <a:rPr lang="zh-CN" altLang="en-US" smtClean="0"/>
              <a:t>2025/7/5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 smtClean="0"/>
              <a:t>KKZ-50JX1</a:t>
            </a:r>
            <a:r>
              <a:rPr lang="zh-CN" altLang="en-US" smtClean="0"/>
              <a:t>、</a:t>
            </a:r>
            <a:r>
              <a:rPr lang="en-US" altLang="zh-CN" smtClean="0"/>
              <a:t>KKZ-50JX2 </a:t>
            </a: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740831-F591-4F80-BB55-01031AF8F516}" type="datetime1">
              <a:rPr lang="zh-CN" altLang="en-US" smtClean="0"/>
              <a:t>2025/7/5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 smtClean="0"/>
              <a:t>KKZ-50JX1</a:t>
            </a:r>
            <a:r>
              <a:rPr lang="zh-CN" altLang="en-US" smtClean="0"/>
              <a:t>、</a:t>
            </a:r>
            <a:r>
              <a:rPr lang="en-US" altLang="zh-CN" smtClean="0"/>
              <a:t>KKZ-50JX2 </a:t>
            </a: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42EEAC-84B2-4889-ADA5-73CE208AAB80}" type="datetime1">
              <a:rPr lang="zh-CN" altLang="en-US" smtClean="0"/>
              <a:t>2025/7/5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 smtClean="0"/>
              <a:t>KKZ-50JX1</a:t>
            </a:r>
            <a:r>
              <a:rPr lang="zh-CN" altLang="en-US" smtClean="0"/>
              <a:t>、</a:t>
            </a:r>
            <a:r>
              <a:rPr lang="en-US" altLang="zh-CN" smtClean="0"/>
              <a:t>KKZ-50JX2 </a:t>
            </a: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883D32-CA2D-450F-BC2E-C96D349927E7}" type="datetime1">
              <a:rPr lang="zh-CN" altLang="en-US" smtClean="0"/>
              <a:t>2025/7/5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 smtClean="0"/>
              <a:t>KKZ-50JX1</a:t>
            </a:r>
            <a:r>
              <a:rPr lang="zh-CN" altLang="en-US" smtClean="0"/>
              <a:t>、</a:t>
            </a:r>
            <a:r>
              <a:rPr lang="en-US" altLang="zh-CN" smtClean="0"/>
              <a:t>KKZ-50JX2 </a:t>
            </a: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50582-C408-403A-ADDC-2C441DBCA163}" type="datetime1">
              <a:rPr lang="zh-CN" altLang="en-US" smtClean="0"/>
              <a:t>2025/7/5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 smtClean="0"/>
              <a:t>KKZ-50JX1</a:t>
            </a:r>
            <a:r>
              <a:rPr lang="zh-CN" altLang="en-US" smtClean="0"/>
              <a:t>、</a:t>
            </a:r>
            <a:r>
              <a:rPr lang="en-US" altLang="zh-CN" smtClean="0"/>
              <a:t>KKZ-50JX2 </a:t>
            </a: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3E20F9-FCED-4B1B-B5E6-3D2E7FB38D53}" type="datetime1">
              <a:rPr lang="zh-CN" altLang="en-US" smtClean="0"/>
              <a:t>2025/7/5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 smtClean="0"/>
              <a:t>KKZ-50JX1</a:t>
            </a:r>
            <a:r>
              <a:rPr lang="zh-CN" altLang="en-US" smtClean="0"/>
              <a:t>、</a:t>
            </a:r>
            <a:r>
              <a:rPr lang="en-US" altLang="zh-CN" smtClean="0"/>
              <a:t>KKZ-50JX2 </a:t>
            </a:r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0EBFF-FCEA-4572-AB0C-BD71483C540D}" type="datetime1">
              <a:rPr lang="zh-CN" altLang="en-US" smtClean="0"/>
              <a:t>2025/7/5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 smtClean="0"/>
              <a:t>KKZ-50JX1</a:t>
            </a:r>
            <a:r>
              <a:rPr lang="zh-CN" altLang="en-US" smtClean="0"/>
              <a:t>、</a:t>
            </a:r>
            <a:r>
              <a:rPr lang="en-US" altLang="zh-CN" smtClean="0"/>
              <a:t>KKZ-50JX2 </a:t>
            </a:r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57349-C719-4EA2-BDC9-A6F0E3195928}" type="datetime1">
              <a:rPr lang="zh-CN" altLang="en-US" smtClean="0"/>
              <a:t>2025/7/5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 smtClean="0"/>
              <a:t>KKZ-50JX1</a:t>
            </a:r>
            <a:r>
              <a:rPr lang="zh-CN" altLang="en-US" smtClean="0"/>
              <a:t>、</a:t>
            </a:r>
            <a:r>
              <a:rPr lang="en-US" altLang="zh-CN" smtClean="0"/>
              <a:t>KKZ-50JX2 </a:t>
            </a:r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276F5B-BF89-4932-A0E8-4EBCD500731E}" type="datetime1">
              <a:rPr lang="zh-CN" altLang="en-US" smtClean="0"/>
              <a:t>2025/7/5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 smtClean="0"/>
              <a:t>KKZ-50JX1</a:t>
            </a:r>
            <a:r>
              <a:rPr lang="zh-CN" altLang="en-US" smtClean="0"/>
              <a:t>、</a:t>
            </a:r>
            <a:r>
              <a:rPr lang="en-US" altLang="zh-CN" smtClean="0"/>
              <a:t>KKZ-50JX2 </a:t>
            </a:r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448947-1131-4F65-B36A-CF49A9EC7442}" type="datetime1">
              <a:rPr lang="zh-CN" altLang="en-US" smtClean="0"/>
              <a:t>2025/7/5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 smtClean="0"/>
              <a:t>KKZ-50JX1</a:t>
            </a:r>
            <a:r>
              <a:rPr lang="zh-CN" altLang="en-US" smtClean="0"/>
              <a:t>、</a:t>
            </a:r>
            <a:r>
              <a:rPr lang="en-US" altLang="zh-CN" smtClean="0"/>
              <a:t>KKZ-50JX2 </a:t>
            </a:r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8F06A2-4D37-4C12-825B-EE02C60E0B3D}" type="datetime1">
              <a:rPr lang="zh-CN" altLang="en-US" smtClean="0"/>
              <a:t>2025/7/5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 smtClean="0"/>
              <a:t>KKZ-50JX1</a:t>
            </a:r>
            <a:r>
              <a:rPr lang="zh-CN" altLang="en-US" smtClean="0"/>
              <a:t>、</a:t>
            </a:r>
            <a:r>
              <a:rPr lang="en-US" altLang="zh-CN" smtClean="0"/>
              <a:t>KKZ-50JX2 </a:t>
            </a:r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7F6575-E1CD-45D8-BF3B-DEC8FBDE7313}" type="datetime1">
              <a:rPr lang="zh-CN" altLang="en-US" smtClean="0"/>
              <a:t>2025/7/5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altLang="zh-CN" smtClean="0"/>
              <a:t>KKZ-50JX1</a:t>
            </a:r>
            <a:r>
              <a:rPr lang="zh-CN" altLang="en-US" smtClean="0"/>
              <a:t>、</a:t>
            </a:r>
            <a:r>
              <a:rPr lang="en-US" altLang="zh-CN" smtClean="0"/>
              <a:t>KKZ-50JX2 </a:t>
            </a: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5758" y="1268760"/>
            <a:ext cx="4932037" cy="50484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/>
          </a:bodyPr>
          <a:lstStyle/>
          <a:p>
            <a:pPr algn="l"/>
            <a:r>
              <a:rPr lang="zh-CN" altLang="en-US" sz="2000" b="1" dirty="0" smtClean="0"/>
              <a:t>合格证</a:t>
            </a:r>
            <a:r>
              <a:rPr lang="zh-CN" altLang="en-US" sz="2000" b="1" dirty="0"/>
              <a:t>、出厂流水码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843808" y="1438964"/>
            <a:ext cx="6048672" cy="1077218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zh-CN" altLang="en-US" sz="1600" dirty="0" smtClean="0"/>
              <a:t>合格证贴产品机身，填写</a:t>
            </a:r>
            <a:r>
              <a:rPr lang="zh-CN" altLang="en-US" sz="1600" dirty="0"/>
              <a:t>要求：</a:t>
            </a:r>
          </a:p>
          <a:p>
            <a:r>
              <a:rPr lang="zh-CN" altLang="en-US" sz="1600" dirty="0"/>
              <a:t> </a:t>
            </a:r>
            <a:r>
              <a:rPr lang="en-US" altLang="zh-CN" sz="1600" dirty="0"/>
              <a:t>1</a:t>
            </a:r>
            <a:r>
              <a:rPr lang="en-US" altLang="zh-CN" sz="1600" dirty="0" smtClean="0"/>
              <a:t>.</a:t>
            </a:r>
            <a:r>
              <a:rPr lang="zh-CN" altLang="en-US" sz="1600" dirty="0"/>
              <a:t> “</a:t>
            </a:r>
            <a:r>
              <a:rPr lang="zh-CN" altLang="en-US" sz="1600" dirty="0" smtClean="0"/>
              <a:t>日期、检”</a:t>
            </a:r>
            <a:r>
              <a:rPr lang="zh-CN" altLang="en-US" sz="1600" dirty="0"/>
              <a:t>的内容以盖章形式，要端正、清晰、耐久。</a:t>
            </a:r>
          </a:p>
          <a:p>
            <a:r>
              <a:rPr lang="zh-CN" altLang="en-US" sz="1600" dirty="0"/>
              <a:t> </a:t>
            </a:r>
            <a:r>
              <a:rPr lang="en-US" altLang="zh-CN" sz="1600" dirty="0"/>
              <a:t>2. </a:t>
            </a:r>
            <a:r>
              <a:rPr lang="zh-CN" altLang="en-US" sz="1600" dirty="0"/>
              <a:t>日期：“**年**月**日</a:t>
            </a:r>
            <a:r>
              <a:rPr lang="zh-CN" altLang="en-US" sz="1600" dirty="0" smtClean="0"/>
              <a:t>”；日期</a:t>
            </a:r>
            <a:r>
              <a:rPr lang="zh-CN" altLang="en-US" sz="1600" dirty="0"/>
              <a:t>不许公众假期（例如星期日）。</a:t>
            </a:r>
          </a:p>
          <a:p>
            <a:r>
              <a:rPr lang="zh-CN" altLang="en-US" sz="1600" dirty="0"/>
              <a:t> </a:t>
            </a:r>
            <a:r>
              <a:rPr lang="en-US" altLang="zh-CN" sz="1600" dirty="0"/>
              <a:t>3. </a:t>
            </a:r>
            <a:r>
              <a:rPr lang="zh-CN" altLang="en-US" sz="1600" dirty="0"/>
              <a:t>检： “检验员姓名或编号”。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36097" y="5213140"/>
            <a:ext cx="3364457" cy="58477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altLang="zh-CN" sz="1600" dirty="0" smtClean="0"/>
              <a:t>50*45  </a:t>
            </a:r>
            <a:r>
              <a:rPr lang="zh-CN" altLang="en-US" sz="1600" dirty="0" smtClean="0"/>
              <a:t> </a:t>
            </a:r>
            <a:r>
              <a:rPr lang="zh-CN" altLang="en-US" sz="1600" dirty="0" smtClean="0"/>
              <a:t>包装箱两侧面各贴</a:t>
            </a:r>
            <a:r>
              <a:rPr lang="zh-CN" altLang="en-US" sz="1600" dirty="0" smtClean="0"/>
              <a:t>一张（靠侧面参数表）</a:t>
            </a:r>
            <a:endParaRPr lang="en-US" altLang="zh-CN" sz="1600" dirty="0" smtClean="0"/>
          </a:p>
        </p:txBody>
      </p:sp>
      <p:sp>
        <p:nvSpPr>
          <p:cNvPr id="8" name="TextBox 7"/>
          <p:cNvSpPr txBox="1"/>
          <p:nvPr/>
        </p:nvSpPr>
        <p:spPr>
          <a:xfrm>
            <a:off x="3218526" y="409940"/>
            <a:ext cx="4320480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zh-CN" altLang="en-US" b="1" dirty="0" smtClean="0"/>
              <a:t>注：出厂</a:t>
            </a:r>
            <a:r>
              <a:rPr lang="zh-CN" altLang="en-US" b="1" dirty="0"/>
              <a:t>流水</a:t>
            </a:r>
            <a:r>
              <a:rPr lang="zh-CN" altLang="en-US" b="1" dirty="0" smtClean="0"/>
              <a:t>码从康宝</a:t>
            </a:r>
            <a:r>
              <a:rPr lang="en-US" altLang="zh-CN" b="1" dirty="0" smtClean="0"/>
              <a:t>OEM</a:t>
            </a:r>
            <a:r>
              <a:rPr lang="zh-CN" altLang="en-US" b="1" dirty="0" smtClean="0"/>
              <a:t>部处领取</a:t>
            </a:r>
            <a:endParaRPr lang="zh-CN" altLang="en-US" b="1" dirty="0"/>
          </a:p>
        </p:txBody>
      </p:sp>
      <p:sp>
        <p:nvSpPr>
          <p:cNvPr id="3" name="TextBox 2"/>
          <p:cNvSpPr txBox="1"/>
          <p:nvPr/>
        </p:nvSpPr>
        <p:spPr>
          <a:xfrm>
            <a:off x="5167982" y="2852936"/>
            <a:ext cx="3724498" cy="861774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zh-CN" altLang="en-US" b="1" dirty="0" smtClean="0"/>
              <a:t>注意！！</a:t>
            </a:r>
            <a:endParaRPr lang="en-US" altLang="zh-CN" b="1" dirty="0" smtClean="0"/>
          </a:p>
          <a:p>
            <a:r>
              <a:rPr lang="en-US" altLang="zh-CN" sz="1600" b="1" dirty="0" smtClean="0"/>
              <a:t>4</a:t>
            </a:r>
            <a:r>
              <a:rPr lang="zh-CN" altLang="en-US" sz="1600" b="1" dirty="0" smtClean="0"/>
              <a:t>个流水号相同为一套</a:t>
            </a:r>
            <a:r>
              <a:rPr lang="en-US" altLang="zh-CN" sz="1600" b="1" dirty="0" smtClean="0"/>
              <a:t>, </a:t>
            </a:r>
            <a:r>
              <a:rPr lang="zh-CN" altLang="en-US" sz="1600" b="1" dirty="0" smtClean="0"/>
              <a:t>对应同一台产品。</a:t>
            </a:r>
            <a:endParaRPr lang="en-US" altLang="zh-CN" sz="1600" b="1" dirty="0" smtClean="0"/>
          </a:p>
          <a:p>
            <a:r>
              <a:rPr lang="zh-CN" altLang="en-US" sz="1600" b="1" dirty="0" smtClean="0"/>
              <a:t>（</a:t>
            </a:r>
            <a:r>
              <a:rPr lang="en-US" altLang="zh-CN" sz="1400" b="1" dirty="0" smtClean="0"/>
              <a:t>2024</a:t>
            </a:r>
            <a:r>
              <a:rPr lang="zh-CN" altLang="en-US" sz="1400" b="1" dirty="0" smtClean="0"/>
              <a:t>年</a:t>
            </a:r>
            <a:r>
              <a:rPr lang="en-US" altLang="zh-CN" sz="1400" b="1" dirty="0" smtClean="0"/>
              <a:t>4</a:t>
            </a:r>
            <a:r>
              <a:rPr lang="zh-CN" altLang="en-US" sz="1400" b="1" dirty="0" smtClean="0"/>
              <a:t>月起</a:t>
            </a:r>
            <a:r>
              <a:rPr lang="zh-CN" altLang="en-US" sz="1400" b="1" dirty="0"/>
              <a:t>已</a:t>
            </a:r>
            <a:r>
              <a:rPr lang="zh-CN" altLang="en-US" sz="1400" b="1" dirty="0" smtClean="0"/>
              <a:t>实行</a:t>
            </a:r>
            <a:r>
              <a:rPr lang="en-US" altLang="zh-CN" sz="1400" b="1" dirty="0" smtClean="0"/>
              <a:t>4</a:t>
            </a:r>
            <a:r>
              <a:rPr lang="zh-CN" altLang="en-US" sz="1400" b="1" dirty="0" smtClean="0"/>
              <a:t>个二维码、</a:t>
            </a:r>
            <a:r>
              <a:rPr lang="en-US" altLang="zh-CN" sz="1400" b="1" dirty="0" smtClean="0"/>
              <a:t>SN</a:t>
            </a:r>
            <a:r>
              <a:rPr lang="zh-CN" altLang="en-US" sz="1400" b="1" dirty="0" smtClean="0"/>
              <a:t>码一致</a:t>
            </a:r>
            <a:r>
              <a:rPr lang="zh-CN" altLang="en-US" sz="1600" b="1" dirty="0" smtClean="0"/>
              <a:t>）</a:t>
            </a:r>
            <a:endParaRPr lang="zh-CN" altLang="en-US" sz="1600" b="1" dirty="0"/>
          </a:p>
        </p:txBody>
      </p:sp>
      <p:cxnSp>
        <p:nvCxnSpPr>
          <p:cNvPr id="6" name="直接箭头连接符 5"/>
          <p:cNvCxnSpPr/>
          <p:nvPr/>
        </p:nvCxnSpPr>
        <p:spPr>
          <a:xfrm flipV="1">
            <a:off x="4426061" y="3289798"/>
            <a:ext cx="674117" cy="347673"/>
          </a:xfrm>
          <a:prstGeom prst="straightConnector1">
            <a:avLst/>
          </a:prstGeom>
          <a:ln w="190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椭圆 13"/>
          <p:cNvSpPr/>
          <p:nvPr/>
        </p:nvSpPr>
        <p:spPr>
          <a:xfrm>
            <a:off x="3779913" y="3573016"/>
            <a:ext cx="720080" cy="219982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0" name="灯片编号占位符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1</a:t>
            </a:fld>
            <a:endParaRPr lang="zh-CN" altLang="en-US"/>
          </a:p>
        </p:txBody>
      </p:sp>
      <p:sp>
        <p:nvSpPr>
          <p:cNvPr id="11" name="页脚占位符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 b="1" dirty="0" smtClean="0">
                <a:latin typeface="+mn-ea"/>
              </a:rPr>
              <a:t>KYB2.4-1</a:t>
            </a:r>
            <a:endParaRPr lang="zh-CN" altLang="en-US" dirty="0"/>
          </a:p>
        </p:txBody>
      </p:sp>
      <p:cxnSp>
        <p:nvCxnSpPr>
          <p:cNvPr id="16" name="直接箭头连接符 15"/>
          <p:cNvCxnSpPr/>
          <p:nvPr/>
        </p:nvCxnSpPr>
        <p:spPr>
          <a:xfrm flipV="1">
            <a:off x="4989370" y="4005065"/>
            <a:ext cx="446723" cy="1"/>
          </a:xfrm>
          <a:prstGeom prst="straightConnector1">
            <a:avLst/>
          </a:prstGeom>
          <a:ln w="190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直接箭头连接符 18"/>
          <p:cNvCxnSpPr>
            <a:endCxn id="7" idx="1"/>
          </p:cNvCxnSpPr>
          <p:nvPr/>
        </p:nvCxnSpPr>
        <p:spPr>
          <a:xfrm>
            <a:off x="4989368" y="5382417"/>
            <a:ext cx="446729" cy="123111"/>
          </a:xfrm>
          <a:prstGeom prst="straightConnector1">
            <a:avLst/>
          </a:prstGeom>
          <a:ln w="190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5436093" y="3860640"/>
            <a:ext cx="3364457" cy="338554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altLang="zh-CN" sz="1600" dirty="0" smtClean="0"/>
              <a:t>50*30  </a:t>
            </a:r>
            <a:r>
              <a:rPr lang="zh-CN" altLang="en-US" sz="1600" dirty="0" smtClean="0"/>
              <a:t> 贴产品机身、说明书封面</a:t>
            </a:r>
            <a:endParaRPr lang="en-US" altLang="zh-CN" sz="1600" dirty="0" smtClean="0"/>
          </a:p>
        </p:txBody>
      </p:sp>
    </p:spTree>
    <p:extLst>
      <p:ext uri="{BB962C8B-B14F-4D97-AF65-F5344CB8AC3E}">
        <p14:creationId xmlns:p14="http://schemas.microsoft.com/office/powerpoint/2010/main" val="13707995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标题 1"/>
          <p:cNvSpPr txBox="1">
            <a:spLocks/>
          </p:cNvSpPr>
          <p:nvPr/>
        </p:nvSpPr>
        <p:spPr>
          <a:xfrm>
            <a:off x="415146" y="188640"/>
            <a:ext cx="8621350" cy="142379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zh-CN" altLang="en-US" sz="2100" b="1" dirty="0" smtClean="0">
                <a:latin typeface="+mn-ea"/>
              </a:rPr>
              <a:t>示例：</a:t>
            </a:r>
            <a:r>
              <a:rPr lang="en-US" altLang="zh-CN" sz="2000" b="1" dirty="0">
                <a:latin typeface="+mn-ea"/>
              </a:rPr>
              <a:t> </a:t>
            </a:r>
            <a:r>
              <a:rPr lang="en-US" altLang="zh-CN" sz="2000" b="1" dirty="0">
                <a:latin typeface="+mn-ea"/>
              </a:rPr>
              <a:t>KYB2.4-1 </a:t>
            </a:r>
            <a:r>
              <a:rPr lang="zh-CN" altLang="en-US" sz="2000" b="1" dirty="0">
                <a:latin typeface="+mn-ea"/>
              </a:rPr>
              <a:t>室内加热器</a:t>
            </a:r>
            <a:r>
              <a:rPr lang="en-US" altLang="zh-CN" sz="2000" b="1" dirty="0">
                <a:latin typeface="+mn-ea"/>
              </a:rPr>
              <a:t>(</a:t>
            </a:r>
            <a:r>
              <a:rPr lang="zh-CN" altLang="en-US" sz="2000" b="1" dirty="0">
                <a:latin typeface="+mn-ea"/>
              </a:rPr>
              <a:t>多功能取暖器</a:t>
            </a:r>
            <a:r>
              <a:rPr lang="en-US" altLang="zh-CN" sz="2000" b="1" dirty="0">
                <a:latin typeface="+mn-ea"/>
              </a:rPr>
              <a:t>) </a:t>
            </a:r>
            <a:r>
              <a:rPr lang="zh-CN" altLang="en-US" sz="2100" dirty="0" smtClean="0"/>
              <a:t>标</a:t>
            </a:r>
            <a:r>
              <a:rPr lang="zh-CN" altLang="en-US" sz="2100" dirty="0"/>
              <a:t>贴位置 </a:t>
            </a:r>
            <a:r>
              <a:rPr lang="zh-CN" altLang="en-US" sz="2100" dirty="0" smtClean="0"/>
              <a:t>   </a:t>
            </a:r>
            <a:r>
              <a:rPr lang="en-US" altLang="zh-CN" sz="1600" dirty="0" smtClean="0"/>
              <a:t>2025-07-05</a:t>
            </a:r>
            <a:endParaRPr lang="en-US" altLang="zh-CN" sz="1600" dirty="0" smtClean="0"/>
          </a:p>
          <a:p>
            <a:pPr marL="342900" indent="-342900" algn="l">
              <a:buAutoNum type="arabicPeriod"/>
            </a:pPr>
            <a:r>
              <a:rPr lang="zh-CN" altLang="en-US" sz="1200" dirty="0" smtClean="0"/>
              <a:t>机身：</a:t>
            </a:r>
            <a:r>
              <a:rPr lang="zh-CN" altLang="en-US" sz="1200" dirty="0" smtClean="0"/>
              <a:t>铭牌、合格证、出厂流水码。</a:t>
            </a:r>
            <a:endParaRPr lang="en-US" altLang="zh-CN" sz="1200" dirty="0"/>
          </a:p>
          <a:p>
            <a:pPr marL="342900" indent="-342900" algn="l">
              <a:buAutoNum type="arabicPeriod"/>
            </a:pPr>
            <a:r>
              <a:rPr lang="zh-CN" altLang="en-US" sz="1200" dirty="0" smtClean="0"/>
              <a:t>说明书：出厂流水码贴封面右上角。</a:t>
            </a:r>
            <a:endParaRPr lang="en-US" altLang="zh-CN" sz="1200" dirty="0" smtClean="0"/>
          </a:p>
          <a:p>
            <a:pPr marL="342900" indent="-342900" algn="l">
              <a:buAutoNum type="arabicPeriod"/>
            </a:pPr>
            <a:r>
              <a:rPr lang="zh-CN" altLang="en-US" sz="1200" dirty="0" smtClean="0"/>
              <a:t>包装箱</a:t>
            </a:r>
            <a:r>
              <a:rPr lang="zh-CN" altLang="en-US" sz="1200" dirty="0" smtClean="0"/>
              <a:t>（彩箱）</a:t>
            </a:r>
            <a:r>
              <a:rPr lang="zh-CN" altLang="en-US" sz="1200" dirty="0" smtClean="0"/>
              <a:t>：两侧面各贴出厂</a:t>
            </a:r>
            <a:r>
              <a:rPr lang="zh-CN" altLang="en-US" sz="1200" dirty="0"/>
              <a:t>流水</a:t>
            </a:r>
            <a:r>
              <a:rPr lang="zh-CN" altLang="en-US" sz="1200" dirty="0" smtClean="0"/>
              <a:t>码贴</a:t>
            </a:r>
            <a:r>
              <a:rPr lang="en-US" altLang="zh-CN" sz="1200" dirty="0" smtClean="0"/>
              <a:t>1</a:t>
            </a:r>
            <a:r>
              <a:rPr lang="zh-CN" altLang="en-US" sz="1200" dirty="0" smtClean="0"/>
              <a:t>张</a:t>
            </a:r>
            <a:r>
              <a:rPr lang="zh-CN" altLang="en-US" sz="1200" dirty="0"/>
              <a:t>，包装箱贴</a:t>
            </a:r>
            <a:r>
              <a:rPr lang="zh-CN" altLang="en-US" sz="1200" dirty="0" smtClean="0"/>
              <a:t>纸</a:t>
            </a:r>
            <a:r>
              <a:rPr lang="en-US" altLang="zh-CN" sz="1200" dirty="0" smtClean="0"/>
              <a:t>1</a:t>
            </a:r>
            <a:r>
              <a:rPr lang="zh-CN" altLang="en-US" sz="1200" dirty="0" smtClean="0"/>
              <a:t>张</a:t>
            </a:r>
            <a:r>
              <a:rPr lang="zh-CN" altLang="en-US" sz="1200" dirty="0"/>
              <a:t>。</a:t>
            </a:r>
            <a:endParaRPr lang="en-US" altLang="zh-CN" sz="1200" dirty="0" smtClean="0"/>
          </a:p>
        </p:txBody>
      </p:sp>
      <p:sp>
        <p:nvSpPr>
          <p:cNvPr id="16" name="TextBox 15"/>
          <p:cNvSpPr txBox="1"/>
          <p:nvPr/>
        </p:nvSpPr>
        <p:spPr>
          <a:xfrm>
            <a:off x="3239852" y="1618927"/>
            <a:ext cx="792088" cy="307777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zh-CN" altLang="en-US" sz="1400" dirty="0" smtClean="0"/>
              <a:t>说明书</a:t>
            </a:r>
            <a:endParaRPr lang="en-US" altLang="zh-CN" sz="1400" dirty="0" smtClean="0"/>
          </a:p>
        </p:txBody>
      </p:sp>
      <p:sp>
        <p:nvSpPr>
          <p:cNvPr id="17" name="TextBox 16"/>
          <p:cNvSpPr txBox="1"/>
          <p:nvPr/>
        </p:nvSpPr>
        <p:spPr>
          <a:xfrm>
            <a:off x="5436096" y="1612207"/>
            <a:ext cx="2232248" cy="307777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zh-CN" altLang="en-US" sz="1400" dirty="0" smtClean="0"/>
              <a:t>包装箱</a:t>
            </a:r>
            <a:endParaRPr lang="en-US" altLang="zh-CN" sz="1400" dirty="0" smtClean="0"/>
          </a:p>
        </p:txBody>
      </p:sp>
      <p:sp>
        <p:nvSpPr>
          <p:cNvPr id="18" name="TextBox 17"/>
          <p:cNvSpPr txBox="1"/>
          <p:nvPr/>
        </p:nvSpPr>
        <p:spPr>
          <a:xfrm>
            <a:off x="435209" y="1634662"/>
            <a:ext cx="556453" cy="309689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zh-CN" altLang="en-US" sz="1400" dirty="0" smtClean="0"/>
              <a:t>机身</a:t>
            </a:r>
            <a:endParaRPr lang="en-US" altLang="zh-CN" sz="1400" dirty="0" smtClean="0"/>
          </a:p>
        </p:txBody>
      </p:sp>
      <p:cxnSp>
        <p:nvCxnSpPr>
          <p:cNvPr id="25" name="直接箭头连接符 24"/>
          <p:cNvCxnSpPr/>
          <p:nvPr/>
        </p:nvCxnSpPr>
        <p:spPr>
          <a:xfrm>
            <a:off x="4147900" y="1759737"/>
            <a:ext cx="342038" cy="223545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 b="1" dirty="0">
                <a:latin typeface="+mn-ea"/>
              </a:rPr>
              <a:t>KYB2.4-1</a:t>
            </a:r>
            <a:endParaRPr lang="zh-CN" altLang="en-US" dirty="0"/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99414" y="2013051"/>
            <a:ext cx="3652589" cy="15469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1" name="TextBox 30"/>
          <p:cNvSpPr txBox="1"/>
          <p:nvPr/>
        </p:nvSpPr>
        <p:spPr>
          <a:xfrm>
            <a:off x="6444208" y="3962244"/>
            <a:ext cx="159169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000" dirty="0" smtClean="0">
                <a:solidFill>
                  <a:srgbClr val="FF0000"/>
                </a:solidFill>
              </a:rPr>
              <a:t>包装箱贴纸、出厂流水码</a:t>
            </a:r>
            <a:endParaRPr lang="en-US" altLang="zh-CN" sz="1000" dirty="0" smtClean="0">
              <a:solidFill>
                <a:srgbClr val="FF0000"/>
              </a:solidFill>
            </a:endParaRPr>
          </a:p>
        </p:txBody>
      </p:sp>
      <p:cxnSp>
        <p:nvCxnSpPr>
          <p:cNvPr id="32" name="直接箭头连接符 31"/>
          <p:cNvCxnSpPr/>
          <p:nvPr/>
        </p:nvCxnSpPr>
        <p:spPr>
          <a:xfrm flipV="1">
            <a:off x="7325708" y="2996952"/>
            <a:ext cx="342636" cy="903684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49859" y="1951222"/>
            <a:ext cx="1341115" cy="19628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4" name="图片 33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657" y="2093180"/>
            <a:ext cx="2590800" cy="1352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5" name="TextBox 34"/>
          <p:cNvSpPr txBox="1"/>
          <p:nvPr/>
        </p:nvSpPr>
        <p:spPr>
          <a:xfrm>
            <a:off x="713435" y="3900636"/>
            <a:ext cx="219955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000" dirty="0" smtClean="0">
                <a:solidFill>
                  <a:srgbClr val="FF0000"/>
                </a:solidFill>
              </a:rPr>
              <a:t>合格证</a:t>
            </a:r>
            <a:r>
              <a:rPr lang="zh-CN" altLang="en-US" sz="1000" dirty="0">
                <a:solidFill>
                  <a:srgbClr val="FF0000"/>
                </a:solidFill>
              </a:rPr>
              <a:t>、</a:t>
            </a:r>
            <a:r>
              <a:rPr lang="zh-CN" altLang="en-US" sz="1000" dirty="0" smtClean="0">
                <a:solidFill>
                  <a:srgbClr val="FF0000"/>
                </a:solidFill>
              </a:rPr>
              <a:t>铭牌</a:t>
            </a:r>
            <a:r>
              <a:rPr lang="zh-CN" altLang="en-US" sz="1000" dirty="0" smtClean="0">
                <a:solidFill>
                  <a:srgbClr val="FF0000"/>
                </a:solidFill>
              </a:rPr>
              <a:t>（</a:t>
            </a:r>
            <a:r>
              <a:rPr lang="en-US" altLang="zh-CN" sz="1000" dirty="0" smtClean="0">
                <a:solidFill>
                  <a:srgbClr val="FF0000"/>
                </a:solidFill>
              </a:rPr>
              <a:t>1</a:t>
            </a:r>
            <a:r>
              <a:rPr lang="zh-CN" altLang="en-US" sz="1000" dirty="0" smtClean="0">
                <a:solidFill>
                  <a:srgbClr val="FF0000"/>
                </a:solidFill>
              </a:rPr>
              <a:t>张</a:t>
            </a:r>
            <a:r>
              <a:rPr lang="zh-CN" altLang="en-US" sz="1000" dirty="0" smtClean="0">
                <a:solidFill>
                  <a:srgbClr val="FF0000"/>
                </a:solidFill>
              </a:rPr>
              <a:t>）、</a:t>
            </a:r>
            <a:r>
              <a:rPr lang="zh-CN" altLang="en-US" sz="1000" dirty="0">
                <a:solidFill>
                  <a:srgbClr val="FF0000"/>
                </a:solidFill>
              </a:rPr>
              <a:t>出厂流水码</a:t>
            </a:r>
            <a:endParaRPr lang="en-US" altLang="zh-CN" sz="1000" dirty="0" smtClean="0">
              <a:solidFill>
                <a:srgbClr val="FF0000"/>
              </a:solidFill>
            </a:endParaRPr>
          </a:p>
        </p:txBody>
      </p:sp>
      <p:cxnSp>
        <p:nvCxnSpPr>
          <p:cNvPr id="36" name="直接箭头连接符 35"/>
          <p:cNvCxnSpPr/>
          <p:nvPr/>
        </p:nvCxnSpPr>
        <p:spPr>
          <a:xfrm flipH="1" flipV="1">
            <a:off x="1419785" y="3516016"/>
            <a:ext cx="351486" cy="38462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8064" y="4167186"/>
            <a:ext cx="3888432" cy="14232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657" y="4167186"/>
            <a:ext cx="3301183" cy="13204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192839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2847</TotalTime>
  <Words>216</Words>
  <Application>Microsoft Office PowerPoint</Application>
  <PresentationFormat>全屏显示(4:3)</PresentationFormat>
  <Paragraphs>26</Paragraphs>
  <Slides>2</Slides>
  <Notes>2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2</vt:i4>
      </vt:variant>
    </vt:vector>
  </HeadingPairs>
  <TitlesOfParts>
    <vt:vector size="3" baseType="lpstr">
      <vt:lpstr>Office 主题</vt:lpstr>
      <vt:lpstr>合格证、出厂流水码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周俏敏</dc:creator>
  <cp:lastModifiedBy>周俏敏</cp:lastModifiedBy>
  <cp:revision>224</cp:revision>
  <dcterms:created xsi:type="dcterms:W3CDTF">2022-09-29T03:21:54Z</dcterms:created>
  <dcterms:modified xsi:type="dcterms:W3CDTF">2025-07-05T03:07:43Z</dcterms:modified>
</cp:coreProperties>
</file>